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5" r:id="rId3"/>
    <p:sldId id="261" r:id="rId4"/>
    <p:sldId id="260" r:id="rId5"/>
    <p:sldId id="268" r:id="rId6"/>
    <p:sldId id="270" r:id="rId7"/>
    <p:sldId id="266" r:id="rId8"/>
    <p:sldId id="269" r:id="rId9"/>
    <p:sldId id="267" r:id="rId10"/>
    <p:sldId id="272" r:id="rId11"/>
  </p:sldIdLst>
  <p:sldSz cx="12192000" cy="6858000"/>
  <p:notesSz cx="6858000" cy="9144000"/>
  <p:embeddedFontLst>
    <p:embeddedFont>
      <p:font typeface="나눔스퀘어" panose="020B0600000101010101" pitchFamily="50" charset="-127"/>
      <p:regular r:id="rId12"/>
    </p:embeddedFont>
    <p:embeddedFont>
      <p:font typeface="08서울남산체 L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나눔스퀘어 ExtraBold" panose="020B0600000101010101" pitchFamily="50" charset="-127"/>
      <p:bold r:id="rId16"/>
    </p:embeddedFont>
    <p:embeddedFont>
      <p:font typeface="나눔바른고딕 UltraLight" panose="020B0603020101020101" pitchFamily="50" charset="-127"/>
      <p:regular r:id="rId17"/>
    </p:embeddedFont>
    <p:embeddedFont>
      <p:font typeface="HY나무L" panose="02030600000101010101" pitchFamily="18" charset="-127"/>
      <p:regular r:id="rId18"/>
    </p:embeddedFont>
    <p:embeddedFont>
      <p:font typeface="나눔고딕 ExtraBold" panose="020D0904000000000000" pitchFamily="50" charset="-127"/>
      <p:bold r:id="rId19"/>
    </p:embeddedFont>
    <p:embeddedFont>
      <p:font typeface="나눔스퀘어 Bold" panose="020B0600000101010101" pitchFamily="50" charset="-127"/>
      <p:bold r:id="rId20"/>
    </p:embeddedFont>
    <p:embeddedFont>
      <p:font typeface="210 콤퓨타세탁 L" panose="02020603020101020101" pitchFamily="18" charset="-127"/>
      <p:regular r:id="rId21"/>
    </p:embeddedFont>
    <p:embeddedFont>
      <p:font typeface="맑은 고딕 Semilight" panose="020B0502040204020203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A1"/>
    <a:srgbClr val="0086C9"/>
    <a:srgbClr val="FAFAFA"/>
    <a:srgbClr val="8AC352"/>
    <a:srgbClr val="00A881"/>
    <a:srgbClr val="C775B7"/>
    <a:srgbClr val="7D81D3"/>
    <a:srgbClr val="2D8ECA"/>
    <a:srgbClr val="0295D6"/>
    <a:srgbClr val="E87A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0E5E3-D750-4645-81A9-3451ECD2793C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47515" y="0"/>
            <a:ext cx="12839514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45300" y="1953165"/>
            <a:ext cx="17237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</a:t>
            </a:r>
            <a:endParaRPr lang="en-US" altLang="ko-KR" sz="540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5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</a:t>
            </a:r>
            <a:endParaRPr lang="en-US" altLang="ko-KR" sz="540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54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</a:t>
            </a:r>
            <a:endParaRPr lang="ko-KR" altLang="en-US" sz="54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165600" y="1739898"/>
            <a:ext cx="4524980" cy="393518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707177" y="5121088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박세령</a:t>
            </a:r>
            <a:endParaRPr lang="ko-KR" altLang="en-US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28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C:\Users\Administrator\Desktop\1017ㅃㅃ\14031242642_eea9f78b34_k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2834999" y="2766219"/>
            <a:ext cx="3658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mtClean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THANK YOU</a:t>
            </a:r>
            <a:endParaRPr lang="ko-KR" altLang="en-US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3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ing IKEA Pl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47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구글 logo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" y="2718794"/>
            <a:ext cx="3104243" cy="129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500" y="-139438"/>
            <a:ext cx="863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9899" y="430453"/>
            <a:ext cx="12093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배경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1048" name="Picture 24" descr="ios 11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761" y="2606934"/>
            <a:ext cx="1307553" cy="130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72141" y="2881057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iOS</a:t>
            </a:r>
            <a:endParaRPr lang="ko-KR" altLang="en-US" sz="48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56" name="Picture 32" descr="facebook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85" y="3026691"/>
            <a:ext cx="3284915" cy="67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apple logo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416" y="2509703"/>
            <a:ext cx="1404784" cy="14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0.13086 2.9629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47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04159" y="4243632"/>
            <a:ext cx="1831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ARKit</a:t>
            </a:r>
            <a:endParaRPr lang="ko-KR" altLang="en-US" sz="440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34" name="Picture 10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47" y="1144204"/>
            <a:ext cx="2817811" cy="29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75116" y="5152511"/>
            <a:ext cx="6690060" cy="10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iOS11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 가능한 </a:t>
            </a:r>
            <a:r>
              <a:rPr lang="ko-KR" altLang="en-US" sz="2800" b="1" spc="-300">
                <a:solidFill>
                  <a:srgbClr val="0086C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증강 현실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도구</a:t>
            </a:r>
            <a:endParaRPr lang="en-US" altLang="ko-KR" sz="8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ts val="3700"/>
              </a:lnSpc>
            </a:pP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애플 앱 개발자는 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ARKit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보다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쉽게 개발 가능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00" y="-139438"/>
            <a:ext cx="863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9899" y="430453"/>
            <a:ext cx="12093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배경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6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95145" y="992503"/>
            <a:ext cx="7027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AR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</a:t>
            </a:r>
            <a:r>
              <a:rPr lang="ko-KR" altLang="en-US" sz="20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가구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200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장소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가상으로 배치해 볼 수 있다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12" name="Picture 16" descr="iPhone 스크린샷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7" t="24178" r="11521" b="526"/>
          <a:stretch/>
        </p:blipFill>
        <p:spPr bwMode="auto">
          <a:xfrm>
            <a:off x="6609078" y="3763646"/>
            <a:ext cx="1894842" cy="32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53" y="3154445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Phone 스크린샷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t="24162" r="11650" b="-192"/>
          <a:stretch/>
        </p:blipFill>
        <p:spPr bwMode="auto">
          <a:xfrm>
            <a:off x="3772179" y="3763647"/>
            <a:ext cx="1864337" cy="32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49" y="3154445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286" y="1592670"/>
            <a:ext cx="1005791" cy="9525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88901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9899" y="430453"/>
            <a:ext cx="26252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이케아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카탈로그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7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Phone Screenshot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96" y="2875869"/>
            <a:ext cx="2250984" cy="39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Phone Screenshot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98" y="2875868"/>
            <a:ext cx="2250984" cy="39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Phone Screenshot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3" b="-1"/>
          <a:stretch/>
        </p:blipFill>
        <p:spPr bwMode="auto">
          <a:xfrm>
            <a:off x="1043394" y="2819400"/>
            <a:ext cx="2250984" cy="40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Phone Screenshot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900" y="2875868"/>
            <a:ext cx="2250984" cy="39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69641" y="993732"/>
            <a:ext cx="89142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AR을 이용하여 공간을 포착하고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길이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각도</a:t>
            </a:r>
            <a:r>
              <a:rPr lang="ko-KR" altLang="en-US" smtClean="0"/>
              <a:t>를 측정하고 </a:t>
            </a:r>
            <a:r>
              <a:rPr lang="en-US" altLang="ko-KR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3D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스케치</a:t>
            </a:r>
            <a:r>
              <a:rPr lang="ko-KR" altLang="en-US" smtClean="0"/>
              <a:t>도 만들 수 있다</a:t>
            </a:r>
            <a:r>
              <a:rPr lang="en-US" altLang="ko-KR" smtClean="0"/>
              <a:t>.</a:t>
            </a:r>
            <a:r>
              <a:rPr lang="ko-KR" altLang="en-US" smtClean="0"/>
              <a:t>.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916" y="1597500"/>
            <a:ext cx="938123" cy="9279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88901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3507015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TapMeasure-AR utility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7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47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2017-09-25_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1950" y="0"/>
            <a:ext cx="3848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4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47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15529" y="112363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mtClean="0"/>
              <a:t>AR</a:t>
            </a:r>
            <a:r>
              <a:rPr lang="ko-KR" altLang="en-US" smtClean="0"/>
              <a:t>을 이용하여 해당 지역의 </a:t>
            </a:r>
            <a:r>
              <a: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날씨</a:t>
            </a:r>
            <a:r>
              <a:rPr lang="ko-KR" altLang="en-US" smtClean="0"/>
              <a:t>를 확인 시켜줌</a:t>
            </a:r>
            <a:endParaRPr lang="ko-KR" altLang="en-US"/>
          </a:p>
        </p:txBody>
      </p:sp>
      <p:pic>
        <p:nvPicPr>
          <p:cNvPr id="10242" name="Picture 2" descr="iPhone Screenshot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26829" r="13104" b="-1003"/>
          <a:stretch/>
        </p:blipFill>
        <p:spPr bwMode="auto">
          <a:xfrm>
            <a:off x="2944531" y="3980159"/>
            <a:ext cx="1854200" cy="332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arrot weather LOG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31" y="3942488"/>
            <a:ext cx="1909298" cy="339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88" y="3353873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3353873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Phone Screenshot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170" y="4020623"/>
            <a:ext cx="1881422" cy="33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아이폰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74" y="3353873"/>
            <a:ext cx="2630941" cy="45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121" y="1710607"/>
            <a:ext cx="839483" cy="8223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88901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6579" y="183727"/>
            <a:ext cx="1209379" cy="19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5929" y="430453"/>
            <a:ext cx="3507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CARROT </a:t>
            </a:r>
            <a:r>
              <a:rPr lang="en-US" altLang="ko-KR" sz="2400" kern="10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Weather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92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7-09-25_Untitled_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79</Words>
  <Application>Microsoft Office PowerPoint</Application>
  <PresentationFormat>와이드스크린</PresentationFormat>
  <Paragraphs>27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나눔스퀘어</vt:lpstr>
      <vt:lpstr>08서울남산체 L</vt:lpstr>
      <vt:lpstr>맑은 고딕</vt:lpstr>
      <vt:lpstr>나눔스퀘어 ExtraBold</vt:lpstr>
      <vt:lpstr>나눔바른고딕 UltraLight</vt:lpstr>
      <vt:lpstr>HY나무L</vt:lpstr>
      <vt:lpstr>나눔고딕 ExtraBold</vt:lpstr>
      <vt:lpstr>나눔스퀘어 Bold</vt:lpstr>
      <vt:lpstr>Arial</vt:lpstr>
      <vt:lpstr>210 콤퓨타세탁 L</vt:lpstr>
      <vt:lpstr>맑은 고딕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박세령</cp:lastModifiedBy>
  <cp:revision>45</cp:revision>
  <dcterms:created xsi:type="dcterms:W3CDTF">2017-09-24T09:27:15Z</dcterms:created>
  <dcterms:modified xsi:type="dcterms:W3CDTF">2017-10-30T12:42:31Z</dcterms:modified>
</cp:coreProperties>
</file>